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88" r:id="rId3"/>
    <p:sldId id="289" r:id="rId4"/>
    <p:sldId id="291" r:id="rId5"/>
    <p:sldId id="290" r:id="rId6"/>
    <p:sldId id="292" r:id="rId7"/>
    <p:sldId id="293" r:id="rId8"/>
    <p:sldId id="295" r:id="rId9"/>
    <p:sldId id="294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6" r:id="rId20"/>
    <p:sldId id="30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0" d="100"/>
          <a:sy n="110" d="100"/>
        </p:scale>
        <p:origin x="16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798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3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5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Combining Noisy Measurements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3/1/2017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57600" y="5334000"/>
            <a:ext cx="1923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(mu2) = 2.4317</a:t>
            </a:r>
            <a:endParaRPr lang="en-US" dirty="0"/>
          </a:p>
        </p:txBody>
      </p:sp>
      <p:pic>
        <p:nvPicPr>
          <p:cNvPr id="11" name="Content Placeholder 10" descr="mu2_avg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0" y="1714500"/>
            <a:ext cx="4572000" cy="34290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is the average the optimal estimate of the combined measurements?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instead of ordinary averaging, consider a weighted average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</a:t>
            </a:r>
          </a:p>
          <a:p>
            <a:r>
              <a:rPr lang="en-US" dirty="0" smtClean="0"/>
              <a:t>the variance of a random variable is defined as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E[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dirty="0" smtClean="0"/>
              <a:t> is the expected value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</a:t>
            </a:r>
          </a:p>
        </p:txBody>
      </p:sp>
      <p:graphicFrame>
        <p:nvGraphicFramePr>
          <p:cNvPr id="141314" name="Object 2"/>
          <p:cNvGraphicFramePr>
            <a:graphicFrameLocks noChangeAspect="1"/>
          </p:cNvGraphicFramePr>
          <p:nvPr/>
        </p:nvGraphicFramePr>
        <p:xfrm>
          <a:off x="3606800" y="1600200"/>
          <a:ext cx="19304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6" name="Equation" r:id="rId3" imgW="965160" imgH="215640" progId="Equation.3">
                  <p:embed/>
                </p:oleObj>
              </mc:Choice>
              <mc:Fallback>
                <p:oleObj name="Equation" r:id="rId3" imgW="96516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6800" y="1600200"/>
                        <a:ext cx="1930400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15" name="Object 2"/>
          <p:cNvGraphicFramePr>
            <a:graphicFrameLocks noChangeAspect="1"/>
          </p:cNvGraphicFramePr>
          <p:nvPr/>
        </p:nvGraphicFramePr>
        <p:xfrm>
          <a:off x="1524000" y="2438400"/>
          <a:ext cx="13716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7" name="Equation" r:id="rId5" imgW="685800" imgH="215640" progId="Equation.3">
                  <p:embed/>
                </p:oleObj>
              </mc:Choice>
              <mc:Fallback>
                <p:oleObj name="Equation" r:id="rId5" imgW="68580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438400"/>
                        <a:ext cx="1371600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886666"/>
              </p:ext>
            </p:extLst>
          </p:nvPr>
        </p:nvGraphicFramePr>
        <p:xfrm>
          <a:off x="2908300" y="3581400"/>
          <a:ext cx="332740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8" name="Equation" r:id="rId7" imgW="1663560" imgH="228600" progId="Equation.3">
                  <p:embed/>
                </p:oleObj>
              </mc:Choice>
              <mc:Fallback>
                <p:oleObj name="Equation" r:id="rId7" imgW="166356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8300" y="3581400"/>
                        <a:ext cx="3327400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informally, the expected value of a random variable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is the long-run average observed value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formally defined as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Expected Value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3365500" y="2209800"/>
          <a:ext cx="24130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6" name="Equation" r:id="rId3" imgW="1206360" imgH="469800" progId="Equation.3">
                  <p:embed/>
                </p:oleObj>
              </mc:Choice>
              <mc:Fallback>
                <p:oleObj name="Equation" r:id="rId3" imgW="1206360" imgH="469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500" y="2209800"/>
                        <a:ext cx="24130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1902104"/>
              </p:ext>
            </p:extLst>
          </p:nvPr>
        </p:nvGraphicFramePr>
        <p:xfrm>
          <a:off x="1524000" y="3632200"/>
          <a:ext cx="6096000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7" name="Equation" r:id="rId5" imgW="3047760" imgH="1346040" progId="Equation.3">
                  <p:embed/>
                </p:oleObj>
              </mc:Choice>
              <mc:Fallback>
                <p:oleObj name="Equation" r:id="rId5" imgW="3047760" imgH="1346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632200"/>
                        <a:ext cx="6096000" cy="269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Variance of Weighted Average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433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9959411"/>
              </p:ext>
            </p:extLst>
          </p:nvPr>
        </p:nvGraphicFramePr>
        <p:xfrm>
          <a:off x="1003300" y="2481263"/>
          <a:ext cx="7137400" cy="221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66" name="Equation" r:id="rId3" imgW="3568680" imgH="965160" progId="Equation.3">
                  <p:embed/>
                </p:oleObj>
              </mc:Choice>
              <mc:Fallback>
                <p:oleObj name="Equation" r:id="rId3" imgW="3568680" imgH="9651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81263"/>
                        <a:ext cx="7137400" cy="221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Variance of Weighted Average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because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are independent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    and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are also independent; thus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finally   </a:t>
            </a:r>
            <a:endParaRPr lang="en-US" dirty="0"/>
          </a:p>
        </p:txBody>
      </p:sp>
      <p:graphicFrame>
        <p:nvGraphicFramePr>
          <p:cNvPr id="143362" name="Object 2"/>
          <p:cNvGraphicFramePr>
            <a:graphicFrameLocks noChangeAspect="1"/>
          </p:cNvGraphicFramePr>
          <p:nvPr/>
        </p:nvGraphicFramePr>
        <p:xfrm>
          <a:off x="2667000" y="3181350"/>
          <a:ext cx="38100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02" name="Equation" r:id="rId3" imgW="1904760" imgH="215640" progId="Equation.3">
                  <p:embed/>
                </p:oleObj>
              </mc:Choice>
              <mc:Fallback>
                <p:oleObj name="Equation" r:id="rId3" imgW="190476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181350"/>
                        <a:ext cx="38100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87" name="Object 2"/>
          <p:cNvGraphicFramePr>
            <a:graphicFrameLocks noChangeAspect="1"/>
          </p:cNvGraphicFramePr>
          <p:nvPr/>
        </p:nvGraphicFramePr>
        <p:xfrm>
          <a:off x="2514600" y="1600200"/>
          <a:ext cx="1473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03" name="Equation" r:id="rId5" imgW="736560" imgH="215640" progId="Equation.3">
                  <p:embed/>
                </p:oleObj>
              </mc:Choice>
              <mc:Fallback>
                <p:oleObj name="Equation" r:id="rId5" imgW="73656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600200"/>
                        <a:ext cx="14732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88" name="Object 2"/>
          <p:cNvGraphicFramePr>
            <a:graphicFrameLocks noChangeAspect="1"/>
          </p:cNvGraphicFramePr>
          <p:nvPr/>
        </p:nvGraphicFramePr>
        <p:xfrm>
          <a:off x="4953000" y="1600200"/>
          <a:ext cx="15494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04" name="Equation" r:id="rId7" imgW="774360" imgH="215640" progId="Equation.3">
                  <p:embed/>
                </p:oleObj>
              </mc:Choice>
              <mc:Fallback>
                <p:oleObj name="Equation" r:id="rId7" imgW="77436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600200"/>
                        <a:ext cx="15494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89" name="Object 2"/>
          <p:cNvGraphicFramePr>
            <a:graphicFrameLocks noChangeAspect="1"/>
          </p:cNvGraphicFramePr>
          <p:nvPr/>
        </p:nvGraphicFramePr>
        <p:xfrm>
          <a:off x="3149600" y="4419600"/>
          <a:ext cx="2844800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05" name="Equation" r:id="rId9" imgW="1422360" imgH="228600" progId="Equation.3">
                  <p:embed/>
                </p:oleObj>
              </mc:Choice>
              <mc:Fallback>
                <p:oleObj name="Equation" r:id="rId9" imgW="142236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9600" y="4419600"/>
                        <a:ext cx="2844800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Variance of Weighted Average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because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are independent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    and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are also independent; thus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finally   </a:t>
            </a:r>
            <a:endParaRPr lang="en-US" dirty="0"/>
          </a:p>
        </p:txBody>
      </p:sp>
      <p:graphicFrame>
        <p:nvGraphicFramePr>
          <p:cNvPr id="143362" name="Object 2"/>
          <p:cNvGraphicFramePr>
            <a:graphicFrameLocks noChangeAspect="1"/>
          </p:cNvGraphicFramePr>
          <p:nvPr/>
        </p:nvGraphicFramePr>
        <p:xfrm>
          <a:off x="2667000" y="3181350"/>
          <a:ext cx="38100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94" name="Equation" r:id="rId3" imgW="1904760" imgH="215640" progId="Equation.3">
                  <p:embed/>
                </p:oleObj>
              </mc:Choice>
              <mc:Fallback>
                <p:oleObj name="Equation" r:id="rId3" imgW="190476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181350"/>
                        <a:ext cx="38100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87" name="Object 2"/>
          <p:cNvGraphicFramePr>
            <a:graphicFrameLocks noChangeAspect="1"/>
          </p:cNvGraphicFramePr>
          <p:nvPr/>
        </p:nvGraphicFramePr>
        <p:xfrm>
          <a:off x="2514600" y="1600200"/>
          <a:ext cx="1473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95" name="Equation" r:id="rId5" imgW="736560" imgH="215640" progId="Equation.3">
                  <p:embed/>
                </p:oleObj>
              </mc:Choice>
              <mc:Fallback>
                <p:oleObj name="Equation" r:id="rId5" imgW="73656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600200"/>
                        <a:ext cx="14732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88" name="Object 2"/>
          <p:cNvGraphicFramePr>
            <a:graphicFrameLocks noChangeAspect="1"/>
          </p:cNvGraphicFramePr>
          <p:nvPr/>
        </p:nvGraphicFramePr>
        <p:xfrm>
          <a:off x="4953000" y="1600200"/>
          <a:ext cx="15494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96" name="Equation" r:id="rId7" imgW="774360" imgH="215640" progId="Equation.3">
                  <p:embed/>
                </p:oleObj>
              </mc:Choice>
              <mc:Fallback>
                <p:oleObj name="Equation" r:id="rId7" imgW="77436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600200"/>
                        <a:ext cx="15494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89" name="Object 2"/>
          <p:cNvGraphicFramePr>
            <a:graphicFrameLocks noChangeAspect="1"/>
          </p:cNvGraphicFramePr>
          <p:nvPr/>
        </p:nvGraphicFramePr>
        <p:xfrm>
          <a:off x="990600" y="4495800"/>
          <a:ext cx="7162800" cy="110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97" name="Equation" r:id="rId9" imgW="3581280" imgH="482400" progId="Equation.3">
                  <p:embed/>
                </p:oleObj>
              </mc:Choice>
              <mc:Fallback>
                <p:oleObj name="Equation" r:id="rId9" imgW="358128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495800"/>
                        <a:ext cx="7162800" cy="1109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Variance of Weighted Average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way to choose the weighting values is to choose the weights such that the variance is minimized</a:t>
            </a:r>
            <a:endParaRPr lang="en-US" dirty="0"/>
          </a:p>
        </p:txBody>
      </p:sp>
      <p:graphicFrame>
        <p:nvGraphicFramePr>
          <p:cNvPr id="153602" name="Object 5"/>
          <p:cNvGraphicFramePr>
            <a:graphicFrameLocks noChangeAspect="1"/>
          </p:cNvGraphicFramePr>
          <p:nvPr/>
        </p:nvGraphicFramePr>
        <p:xfrm>
          <a:off x="2273300" y="2436018"/>
          <a:ext cx="4597400" cy="198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06" name="Equation" r:id="rId3" imgW="2298600" imgH="863280" progId="Equation.3">
                  <p:embed/>
                </p:oleObj>
              </mc:Choice>
              <mc:Fallback>
                <p:oleObj name="Equation" r:id="rId3" imgW="2298600" imgH="863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3300" y="2436018"/>
                        <a:ext cx="4597400" cy="198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Minimum Variance Estimate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thus, the minimum variance estimate is</a:t>
            </a:r>
            <a:endParaRPr lang="en-US" dirty="0"/>
          </a:p>
        </p:txBody>
      </p:sp>
      <p:graphicFrame>
        <p:nvGraphicFramePr>
          <p:cNvPr id="154626" name="Object 2"/>
          <p:cNvGraphicFramePr>
            <a:graphicFrameLocks noChangeAspect="1"/>
          </p:cNvGraphicFramePr>
          <p:nvPr/>
        </p:nvGraphicFramePr>
        <p:xfrm>
          <a:off x="2540000" y="2376488"/>
          <a:ext cx="4064000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30" name="Equation" r:id="rId3" imgW="2031840" imgH="914400" progId="Equation.3">
                  <p:embed/>
                </p:oleObj>
              </mc:Choice>
              <mc:Fallback>
                <p:oleObj name="Equation" r:id="rId3" imgW="203184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0" y="2376488"/>
                        <a:ext cx="4064000" cy="210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533400" y="838200"/>
            <a:ext cx="8458200" cy="5486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 = 7;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x1 = x + 3 *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(1, 1000);   % noise variance = 3*3 = 9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x2 = x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(1, 1000);       % noise variance = 1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w = 9 / (9 + 1);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mu2 = (1 – w) * x1 + w * x2;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bins = -2:0.2:18;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(x1, bins);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(x2, bins);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(mu2, bins);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that you take a measurement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of some real-valued quantity (distance, velocity, etc.)</a:t>
            </a:r>
          </a:p>
          <a:p>
            <a:r>
              <a:rPr lang="en-US" dirty="0" smtClean="0"/>
              <a:t>your friend takes a second measurement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of the same quantity</a:t>
            </a:r>
          </a:p>
          <a:p>
            <a:r>
              <a:rPr lang="en-US" dirty="0" smtClean="0"/>
              <a:t>after comparing the measurements you find that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the best estimate of the true value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122882" name="Object 2"/>
          <p:cNvGraphicFramePr>
            <a:graphicFrameLocks noChangeAspect="1"/>
          </p:cNvGraphicFramePr>
          <p:nvPr/>
        </p:nvGraphicFramePr>
        <p:xfrm>
          <a:off x="4127500" y="3236912"/>
          <a:ext cx="8890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6" name="Equation" r:id="rId3" imgW="444240" imgH="215640" progId="Equation.3">
                  <p:embed/>
                </p:oleObj>
              </mc:Choice>
              <mc:Fallback>
                <p:oleObj name="Equation" r:id="rId3" imgW="4442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0" y="3236912"/>
                        <a:ext cx="889000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Minimum Variance Estimate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Content Placeholder 6" descr="mu2_optimal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714500"/>
            <a:ext cx="4572000" cy="3429000"/>
          </a:xfrm>
        </p:spPr>
      </p:pic>
      <p:pic>
        <p:nvPicPr>
          <p:cNvPr id="8" name="Picture 7" descr="mu2_a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714500"/>
            <a:ext cx="4572000" cy="3429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53317" y="5334000"/>
            <a:ext cx="1923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(mu2) = 2.4317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43600" y="5334000"/>
            <a:ext cx="1923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(mu2) = 0.8925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21986" y="1371600"/>
            <a:ext cx="2207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mu2=0.5*x1 + 0.5*x2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93986" y="1371600"/>
            <a:ext cx="2207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mu2=0.1*x1 + 0.9*x2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that an appropriate noise model for the measurements is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      is zero-mean Gaussian noise with variance</a:t>
            </a:r>
          </a:p>
          <a:p>
            <a:r>
              <a:rPr lang="en-US" dirty="0" smtClean="0"/>
              <a:t>because two different people are performing the measurements it might be reasonable to assume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are independent </a:t>
            </a:r>
          </a:p>
        </p:txBody>
      </p:sp>
      <p:graphicFrame>
        <p:nvGraphicFramePr>
          <p:cNvPr id="123906" name="Object 2"/>
          <p:cNvGraphicFramePr>
            <a:graphicFrameLocks noChangeAspect="1"/>
          </p:cNvGraphicFramePr>
          <p:nvPr/>
        </p:nvGraphicFramePr>
        <p:xfrm>
          <a:off x="3835400" y="1905000"/>
          <a:ext cx="1473200" cy="110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8" name="Equation" r:id="rId3" imgW="736560" imgH="482400" progId="Equation.3">
                  <p:embed/>
                </p:oleObj>
              </mc:Choice>
              <mc:Fallback>
                <p:oleObj name="Equation" r:id="rId3" imgW="73656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5400" y="1905000"/>
                        <a:ext cx="1473200" cy="1109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07" name="Object 3"/>
          <p:cNvGraphicFramePr>
            <a:graphicFrameLocks noChangeAspect="1"/>
          </p:cNvGraphicFramePr>
          <p:nvPr/>
        </p:nvGraphicFramePr>
        <p:xfrm>
          <a:off x="1524000" y="3200400"/>
          <a:ext cx="457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9" name="Equation" r:id="rId5" imgW="228600" imgH="241200" progId="Equation.3">
                  <p:embed/>
                </p:oleObj>
              </mc:Choice>
              <mc:Fallback>
                <p:oleObj name="Equation" r:id="rId5" imgW="22860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200400"/>
                        <a:ext cx="457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08" name="Object 4"/>
          <p:cNvGraphicFramePr>
            <a:graphicFrameLocks noChangeAspect="1"/>
          </p:cNvGraphicFramePr>
          <p:nvPr/>
        </p:nvGraphicFramePr>
        <p:xfrm>
          <a:off x="7772400" y="3194844"/>
          <a:ext cx="40640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20" name="Equation" r:id="rId7" imgW="203040" imgH="203040" progId="Equation.3">
                  <p:embed/>
                </p:oleObj>
              </mc:Choice>
              <mc:Fallback>
                <p:oleObj name="Equation" r:id="rId7" imgW="20304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194844"/>
                        <a:ext cx="406400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533400" y="838200"/>
            <a:ext cx="8458200" cy="5486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 = 5;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x1 = x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(1, 1000);   % noise variance = 1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x2 = x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(1, 1000);   % noise variance = 1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mu2 = (x1 + x2) / 2;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bins = 1:0.2:9;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(x1, bins);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(x2, bins);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(mu2, bins);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" name="Content Placeholder 9" descr="x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714500"/>
            <a:ext cx="4572000" cy="3429000"/>
          </a:xfrm>
        </p:spPr>
      </p:pic>
      <p:pic>
        <p:nvPicPr>
          <p:cNvPr id="11" name="Picture 10" descr="x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1714500"/>
            <a:ext cx="4572000" cy="3429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524000" y="5334000"/>
            <a:ext cx="174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(x1) = 0.9979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01006" y="5334000"/>
            <a:ext cx="174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(x2) = 0.9972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9" name="Content Placeholder 8" descr="mu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0" y="1714500"/>
            <a:ext cx="4572000" cy="3429000"/>
          </a:xfrm>
        </p:spPr>
      </p:pic>
      <p:sp>
        <p:nvSpPr>
          <p:cNvPr id="12" name="TextBox 11"/>
          <p:cNvSpPr txBox="1"/>
          <p:nvPr/>
        </p:nvSpPr>
        <p:spPr>
          <a:xfrm>
            <a:off x="3733800" y="5334000"/>
            <a:ext cx="1923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(mu2) = 0.4942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the precision of your measurements is much worse than that of your friend</a:t>
            </a:r>
          </a:p>
          <a:p>
            <a:r>
              <a:rPr lang="en-US" dirty="0" smtClean="0"/>
              <a:t>consider the measurement noise model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      is zero-mean Gaussian noise with variance</a:t>
            </a:r>
          </a:p>
        </p:txBody>
      </p:sp>
      <p:graphicFrame>
        <p:nvGraphicFramePr>
          <p:cNvPr id="123906" name="Object 2"/>
          <p:cNvGraphicFramePr>
            <a:graphicFrameLocks noChangeAspect="1"/>
          </p:cNvGraphicFramePr>
          <p:nvPr/>
        </p:nvGraphicFramePr>
        <p:xfrm>
          <a:off x="3784600" y="2395538"/>
          <a:ext cx="1574800" cy="110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02" name="Equation" r:id="rId3" imgW="787320" imgH="482400" progId="Equation.3">
                  <p:embed/>
                </p:oleObj>
              </mc:Choice>
              <mc:Fallback>
                <p:oleObj name="Equation" r:id="rId3" imgW="787320" imgH="482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2395538"/>
                        <a:ext cx="1574800" cy="1109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07" name="Object 3"/>
          <p:cNvGraphicFramePr>
            <a:graphicFrameLocks noChangeAspect="1"/>
          </p:cNvGraphicFramePr>
          <p:nvPr/>
        </p:nvGraphicFramePr>
        <p:xfrm>
          <a:off x="1524000" y="3711575"/>
          <a:ext cx="457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03" name="Equation" r:id="rId5" imgW="228600" imgH="241200" progId="Equation.3">
                  <p:embed/>
                </p:oleObj>
              </mc:Choice>
              <mc:Fallback>
                <p:oleObj name="Equation" r:id="rId5" imgW="22860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711575"/>
                        <a:ext cx="457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08" name="Object 4"/>
          <p:cNvGraphicFramePr>
            <a:graphicFrameLocks noChangeAspect="1"/>
          </p:cNvGraphicFramePr>
          <p:nvPr/>
        </p:nvGraphicFramePr>
        <p:xfrm>
          <a:off x="7772400" y="3657600"/>
          <a:ext cx="40640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04" name="Equation" r:id="rId7" imgW="203040" imgH="203040" progId="Equation.3">
                  <p:embed/>
                </p:oleObj>
              </mc:Choice>
              <mc:Fallback>
                <p:oleObj name="Equation" r:id="rId7" imgW="20304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657600"/>
                        <a:ext cx="406400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533400" y="838200"/>
            <a:ext cx="8458200" cy="5486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 = 7;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x1 = x + 3 *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(1, 1000);   % noise variance = 3*3 = 9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x2 = x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(1, 1000);       % noise variance = 1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mu2 = (x1 + x2) / 2;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bins = -2:0.2:18;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(x1, bins);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(x2, bins);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(mu2, bins);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24000" y="5334000"/>
            <a:ext cx="174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(x1) = 8.9166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01006" y="5334000"/>
            <a:ext cx="174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(x2) = 0.9530</a:t>
            </a:r>
            <a:endParaRPr lang="en-US" dirty="0"/>
          </a:p>
        </p:txBody>
      </p:sp>
      <p:pic>
        <p:nvPicPr>
          <p:cNvPr id="15" name="Content Placeholder 14" descr="x1_9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714500"/>
            <a:ext cx="4572000" cy="3429000"/>
          </a:xfrm>
        </p:spPr>
      </p:pic>
      <p:pic>
        <p:nvPicPr>
          <p:cNvPr id="16" name="Picture 15" descr="x2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1714500"/>
            <a:ext cx="4572000" cy="3429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1211</TotalTime>
  <Words>487</Words>
  <Application>Microsoft Office PowerPoint</Application>
  <PresentationFormat>On-screen Show (4:3)</PresentationFormat>
  <Paragraphs>136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Bookman Old Style</vt:lpstr>
      <vt:lpstr>Calibri</vt:lpstr>
      <vt:lpstr>Courier New</vt:lpstr>
      <vt:lpstr>Gill Sans MT</vt:lpstr>
      <vt:lpstr>Times New Roman</vt:lpstr>
      <vt:lpstr>Wingdings</vt:lpstr>
      <vt:lpstr>Wingdings 3</vt:lpstr>
      <vt:lpstr>Origin</vt:lpstr>
      <vt:lpstr>Equation</vt:lpstr>
      <vt:lpstr>Microsoft Equation 3.0</vt:lpstr>
      <vt:lpstr>Combining Noisy Measurements </vt:lpstr>
      <vt:lpstr>Combining Noisy Measurements</vt:lpstr>
      <vt:lpstr>Combining Noisy Measurements</vt:lpstr>
      <vt:lpstr>Combining Noisy Measurements</vt:lpstr>
      <vt:lpstr>Combining Noisy Measurements</vt:lpstr>
      <vt:lpstr>Combining Noisy Measurements</vt:lpstr>
      <vt:lpstr>Combining Noisy Measurements</vt:lpstr>
      <vt:lpstr>Combining Noisy Measurements</vt:lpstr>
      <vt:lpstr>Combining Noisy Measurements</vt:lpstr>
      <vt:lpstr>Combining Noisy Measurements</vt:lpstr>
      <vt:lpstr>Combining Noisy Measurements</vt:lpstr>
      <vt:lpstr>Combining Noisy Measurements</vt:lpstr>
      <vt:lpstr>Expected Value</vt:lpstr>
      <vt:lpstr>Variance of Weighted Average</vt:lpstr>
      <vt:lpstr>Variance of Weighted Average</vt:lpstr>
      <vt:lpstr>Variance of Weighted Average</vt:lpstr>
      <vt:lpstr>Variance of Weighted Average</vt:lpstr>
      <vt:lpstr>Minimum Variance Estimate</vt:lpstr>
      <vt:lpstr>Combining Noisy Measurements</vt:lpstr>
      <vt:lpstr>Minimum Variance Estimate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Windows User</cp:lastModifiedBy>
  <cp:revision>28</cp:revision>
  <dcterms:created xsi:type="dcterms:W3CDTF">2011-01-07T01:27:12Z</dcterms:created>
  <dcterms:modified xsi:type="dcterms:W3CDTF">2017-03-01T19:10:24Z</dcterms:modified>
</cp:coreProperties>
</file>